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Дидактические материалы, направленные на формирование познавательных УУД: создание умозаключения»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Разработала</a:t>
            </a:r>
            <a:r>
              <a:rPr lang="ru-RU" dirty="0" smtClean="0"/>
              <a:t>: 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Гамоля</a:t>
            </a:r>
            <a:r>
              <a:rPr lang="ru-RU" dirty="0" smtClean="0"/>
              <a:t> Галина Анатольевна,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smtClean="0"/>
              <a:t>географии </a:t>
            </a:r>
            <a:r>
              <a:rPr lang="ru-RU" dirty="0" smtClean="0"/>
              <a:t>МАОУ СОШ №12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Схема полной индукции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916832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суть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суть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суть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... 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весь класс предметов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S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суть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9469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Индукция даёт не достоверное, а вероятностное знание, нуждающееся в проверке.</a:t>
            </a:r>
          </a:p>
          <a:p>
            <a:r>
              <a:rPr lang="ru-RU" i="1" dirty="0" smtClean="0"/>
              <a:t>Пример 1.</a:t>
            </a:r>
            <a:endParaRPr lang="ru-RU" dirty="0" smtClean="0"/>
          </a:p>
          <a:p>
            <a:r>
              <a:rPr lang="ru-RU" i="1" dirty="0" smtClean="0"/>
              <a:t> Г. М. С. – шут гороховый, Е. Б. Н. – шут гороховый, Ч. А. Б. – шут гороховый</a:t>
            </a:r>
            <a:r>
              <a:rPr lang="ru-RU" dirty="0" smtClean="0"/>
              <a:t> (достоверные посылки).</a:t>
            </a:r>
          </a:p>
          <a:p>
            <a:r>
              <a:rPr lang="ru-RU" i="1" dirty="0" smtClean="0"/>
              <a:t>Г. М. С., Е. Б. Н., Ч. А. Б. – политики</a:t>
            </a:r>
            <a:r>
              <a:rPr lang="ru-RU" dirty="0" smtClean="0"/>
              <a:t> (достоверные посылки).</a:t>
            </a:r>
          </a:p>
          <a:p>
            <a:r>
              <a:rPr lang="ru-RU" i="1" dirty="0" smtClean="0"/>
              <a:t>Следовательно, все политики – шуты гороховые</a:t>
            </a:r>
            <a:r>
              <a:rPr lang="ru-RU" dirty="0" smtClean="0"/>
              <a:t> (вероятностное заключение).</a:t>
            </a:r>
          </a:p>
          <a:p>
            <a:r>
              <a:rPr lang="ru-RU" i="1" dirty="0" smtClean="0"/>
              <a:t>Обобщение правдоподобное. Однако, умеющие мыслить политики есть.</a:t>
            </a:r>
            <a:endParaRPr lang="ru-RU" dirty="0" smtClean="0"/>
          </a:p>
          <a:p>
            <a:r>
              <a:rPr lang="ru-RU" i="1" dirty="0" smtClean="0"/>
              <a:t>Пример 2.</a:t>
            </a:r>
            <a:endParaRPr lang="ru-RU" dirty="0" smtClean="0"/>
          </a:p>
          <a:p>
            <a:r>
              <a:rPr lang="ru-RU" i="1" dirty="0" smtClean="0"/>
              <a:t>В последние годы в районе 1, в районе 2 и в районе 3 проводились военные учения – повышалась боеспособность подразделений</a:t>
            </a:r>
            <a:r>
              <a:rPr lang="ru-RU" dirty="0" smtClean="0"/>
              <a:t> (достоверные посылки).</a:t>
            </a:r>
          </a:p>
          <a:p>
            <a:r>
              <a:rPr lang="ru-RU" i="1" dirty="0" smtClean="0"/>
              <a:t>В районе 1, в районе 2 и в районе 3 в учениях принимали участие подразделения Российской Армии</a:t>
            </a:r>
            <a:r>
              <a:rPr lang="ru-RU" dirty="0" smtClean="0"/>
              <a:t>(достоверные посылки).</a:t>
            </a:r>
          </a:p>
          <a:p>
            <a:r>
              <a:rPr lang="ru-RU" i="1" dirty="0" smtClean="0"/>
              <a:t>Следовательно, в последние годы во всех подразделениях Российской Армии повышалась боеспособность</a:t>
            </a:r>
            <a:r>
              <a:rPr lang="ru-RU" dirty="0" smtClean="0"/>
              <a:t>(индуктивное недостоверное  заключение).</a:t>
            </a:r>
          </a:p>
          <a:p>
            <a:r>
              <a:rPr lang="ru-RU" dirty="0" smtClean="0"/>
              <a:t>Из частных положений не следует логически общий вывод. Показные мероприятия не доказывают, что везде и всюду благополучие:</a:t>
            </a:r>
          </a:p>
          <a:p>
            <a:r>
              <a:rPr lang="ru-RU" dirty="0" smtClean="0"/>
              <a:t>На самом деле общая боеспособность Российской Армии катастрофически снижается.</a:t>
            </a:r>
          </a:p>
          <a:p>
            <a:r>
              <a:rPr lang="ru-RU" dirty="0" smtClean="0"/>
              <a:t>Вариант индукции – умозаключение по аналогии (на основе сходства двух объектов по одним параметрам делается вывод об их сходстве также и по другим параметрам).</a:t>
            </a:r>
          </a:p>
          <a:p>
            <a:r>
              <a:rPr lang="ru-RU" i="1" dirty="0" smtClean="0"/>
              <a:t>Пример. Планеты Марс и Земля во многом похожи. На Земле есть жизнь. Поскольку Марс похож на Землю, на Марсе также имеется жизнь.</a:t>
            </a:r>
            <a:endParaRPr lang="ru-RU" b="1" dirty="0" smtClean="0"/>
          </a:p>
          <a:p>
            <a:r>
              <a:rPr lang="ru-RU" i="1" dirty="0" smtClean="0"/>
              <a:t>Это заключение является, конечно, только вероятностным.</a:t>
            </a:r>
            <a:endParaRPr lang="ru-RU" dirty="0" smtClean="0"/>
          </a:p>
          <a:p>
            <a:r>
              <a:rPr lang="ru-RU" dirty="0" smtClean="0"/>
              <a:t>Любое индуктивное заключение нуждается в проверке.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/>
          <a:lstStyle/>
          <a:p>
            <a:r>
              <a:rPr lang="ru-RU" dirty="0" smtClean="0"/>
              <a:t>Индукция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32474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переход от знания меньшей степени общности к более общему знанию.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Индуктивное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умозаключение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55576" y="3573016"/>
            <a:ext cx="78123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умозаключение, в котором на основании принадлежности признака отдельным предметам делают вывод о его принадлежности классу предметов в целом.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/>
              <a:t>Меркурий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Земля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Венера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Марс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Сатурн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Юпитер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Уран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Нептун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Плутон движется вокруг Солнца.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Меркурий, Земля, Венера, Марс, Сатурн, Юпитер, Уран,</a:t>
            </a:r>
            <a:endParaRPr lang="ru-RU" sz="3400" dirty="0" smtClean="0"/>
          </a:p>
          <a:p>
            <a:pPr>
              <a:buNone/>
            </a:pPr>
            <a:r>
              <a:rPr lang="ru-RU" sz="3400" b="1" u="sng" dirty="0" smtClean="0"/>
              <a:t>Нептун, Плутон – все известные планеты Солнечной системы.    </a:t>
            </a:r>
            <a:r>
              <a:rPr lang="ru-RU" b="1" u="sng" dirty="0" smtClean="0"/>
              <a:t>  </a:t>
            </a:r>
            <a:endParaRPr lang="ru-RU" dirty="0" smtClean="0"/>
          </a:p>
          <a:p>
            <a:pPr algn="ctr"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Индуктивное умозаключение</a:t>
            </a:r>
          </a:p>
          <a:p>
            <a:pPr algn="ctr">
              <a:buNone/>
            </a:pPr>
            <a:r>
              <a:rPr lang="ru-RU" sz="5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известные планеты Солнечной системы движутся вокруг Солнца</a:t>
            </a:r>
            <a:r>
              <a:rPr lang="ru-RU" sz="5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Различают два вида индуктивных умозаключений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3898776" cy="67667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Полная индукция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716016" y="1772816"/>
            <a:ext cx="3898776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Неполная индукция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636912"/>
            <a:ext cx="34563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умозаключение, в котором на основе принадлежности каждому предмету определённого признака делают вывод о его принадлежности классу предметов в целом.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860032" y="2636912"/>
            <a:ext cx="3600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умозаключение, в котором на основе принадлежности определённого признака некоторым элементам исследуемого класса делают вывод о его принадлежности всему классу в целом.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20022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Полная индукция применяется только тогда, когда исследуется класс с ограниченным числом элементов.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276872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Швеция имеет парламент.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Норвегия имеет парламент.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Финляндия имеет парламент.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Швеция, Норвегия, Финляндия – все страны полуострова Скандинавия.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страны полуострова Скандинавия имеют парламент.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20022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Полная индукция применяется только тогда, когда исследуется класс с ограниченным числом элементов.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845988"/>
            <a:ext cx="85689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компасе буквы показывают: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С- направление  на север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Ю-направление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юг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З-направление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запад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– направление на восток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«С», «Ю», «З», «В» – стороны горизонта.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Стороны горизонта показывают направление.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6040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20022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Полная индукция применяется только тогда, когда исследуется класс с ограниченным числом элементов.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061433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С-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Ю-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стооны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«С», «Ю», «З», «В» –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наавление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гоизонта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Стооны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гоизонта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оказывают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стооны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нааление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стооны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света.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48897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200223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Полная индукция применяется только тогда, когда исследуется класс с ограниченным числом элементов.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492323"/>
            <a:ext cx="85689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 Енисей –течет с юга на север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Река Лена - течет с юга на север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 Обь – течет с юга на север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Река Печера –течет с юга на север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 Енисей, Лена, Обь, Печера – впадают в Северный Ледовитый океан.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реки впадающие в Северный Ледовитый океан текут с юга на север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96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Схема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полной индукции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6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www.studfiles.ru/html/2706/796/html_IohGXcIG1O.m9Bw/img-nDwSj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505084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425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Дидактические материалы, направленные на формирование познавательных УУД: создание умозаключения»</vt:lpstr>
      <vt:lpstr>Индукция</vt:lpstr>
      <vt:lpstr>Пример</vt:lpstr>
      <vt:lpstr>Различают два вида индуктивных умозаключений </vt:lpstr>
      <vt:lpstr>Полная индукция применяется только тогда, когда исследуется класс с ограниченным числом элементов.</vt:lpstr>
      <vt:lpstr>Полная индукция применяется только тогда, когда исследуется класс с ограниченным числом элементов.</vt:lpstr>
      <vt:lpstr>Полная индукция применяется только тогда, когда исследуется класс с ограниченным числом элементов.</vt:lpstr>
      <vt:lpstr>Полная индукция применяется только тогда, когда исследуется класс с ограниченным числом элементов.</vt:lpstr>
      <vt:lpstr>Слайд 9</vt:lpstr>
      <vt:lpstr>Схема полной индукции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Скопина</cp:lastModifiedBy>
  <cp:revision>22</cp:revision>
  <dcterms:created xsi:type="dcterms:W3CDTF">2017-06-10T22:31:08Z</dcterms:created>
  <dcterms:modified xsi:type="dcterms:W3CDTF">2020-12-12T17:49:33Z</dcterms:modified>
</cp:coreProperties>
</file>